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google.com/imgres?imgurl=https://s-ec.bstatic.com/images/hotel/max1024x768/678/67835349.jpg&amp;imgrefurl=https://www.booking.com/hotel/at/haus-der-kreuzschwestern.hu.html&amp;docid=YhaTCVKj7eRPWM&amp;tbnid=1IOK-5BPq25kWM:&amp;vet=10ahUKEwiOtNzn_cvcAhWG-KQKHbGMAZgQMwg2KAMwAw..i&amp;w=1024&amp;h=685&amp;bih=603&amp;biw=1280&amp;q=haus%20der%20kreuzschwestern%20gosau&amp;ved=0ahUKEwiOtNzn_cvcAhWG-KQKHbGMAZgQMwg2KAMwAw&amp;iact=mrc&amp;uact=8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b="1" i="1" smtClean="0">
                <a:latin typeface="Algerian" panose="04020705040A02060702" pitchFamily="82" charset="0"/>
              </a:rPr>
              <a:t>ANGOL-Német </a:t>
            </a:r>
            <a:r>
              <a:rPr lang="hu-HU" sz="4000" b="1" i="1" dirty="0" smtClean="0">
                <a:latin typeface="Algerian" panose="04020705040A02060702" pitchFamily="82" charset="0"/>
              </a:rPr>
              <a:t>nyelvi tábor</a:t>
            </a:r>
            <a:endParaRPr lang="hu-HU" sz="4000" b="1" i="1" dirty="0"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Jó csapat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 smtClean="0"/>
          </a:p>
          <a:p>
            <a:r>
              <a:rPr lang="hu-HU" dirty="0" smtClean="0"/>
              <a:t>Szórakozva tanulhatsz </a:t>
            </a:r>
            <a:r>
              <a:rPr lang="hu-HU" dirty="0" smtClean="0"/>
              <a:t>németül </a:t>
            </a:r>
            <a:r>
              <a:rPr lang="hu-HU" smtClean="0"/>
              <a:t>és angolul</a:t>
            </a:r>
            <a:endParaRPr lang="hu-HU" dirty="0" smtClean="0"/>
          </a:p>
          <a:p>
            <a:r>
              <a:rPr lang="hu-HU" dirty="0" smtClean="0"/>
              <a:t>Csodás tájakat ismerhetsz meg</a:t>
            </a:r>
          </a:p>
          <a:p>
            <a:r>
              <a:rPr lang="hu-HU" dirty="0" smtClean="0"/>
              <a:t>Ausztria </a:t>
            </a:r>
            <a:r>
              <a:rPr lang="hu-HU" dirty="0" smtClean="0"/>
              <a:t>gyöngyszemét </a:t>
            </a:r>
            <a:r>
              <a:rPr lang="hu-HU" dirty="0" smtClean="0"/>
              <a:t>a saját szemeddel láthatod</a:t>
            </a:r>
          </a:p>
          <a:p>
            <a:r>
              <a:rPr lang="hu-HU" dirty="0" smtClean="0"/>
              <a:t>NE HAGYD KI!!!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1634" y="2627167"/>
            <a:ext cx="3854528" cy="2584449"/>
          </a:xfrm>
        </p:spPr>
        <p:txBody>
          <a:bodyPr/>
          <a:lstStyle/>
          <a:p>
            <a:r>
              <a:rPr lang="hu-HU" sz="3200" b="1" i="1" dirty="0">
                <a:latin typeface="Algerian" panose="04020705040A02060702" pitchFamily="82" charset="0"/>
              </a:rPr>
              <a:t>Tarts velünk, nem bánod meg!!!!</a:t>
            </a:r>
          </a:p>
          <a:p>
            <a:endParaRPr lang="hu-HU" b="1" i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61" y="2777070"/>
            <a:ext cx="5347044" cy="34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1.nap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269193"/>
            <a:ext cx="5066614" cy="2846793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Melki</a:t>
            </a:r>
            <a:r>
              <a:rPr lang="hu-HU" dirty="0" smtClean="0"/>
              <a:t> apátság-belváros  és dunaparti séta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65" y="818890"/>
            <a:ext cx="4192115" cy="220424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4" y="3492708"/>
            <a:ext cx="3306791" cy="241408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32" y="57467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nap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540" y="2481937"/>
            <a:ext cx="2619375" cy="1743075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Gosau</a:t>
            </a:r>
            <a:r>
              <a:rPr lang="hu-HU" dirty="0" smtClean="0"/>
              <a:t>-szállás elfoglalása</a:t>
            </a:r>
          </a:p>
          <a:p>
            <a:r>
              <a:rPr lang="hu-HU" dirty="0" err="1" smtClean="0"/>
              <a:t>Bad</a:t>
            </a:r>
            <a:r>
              <a:rPr lang="hu-HU" dirty="0" smtClean="0"/>
              <a:t> </a:t>
            </a:r>
            <a:r>
              <a:rPr lang="hu-HU" dirty="0" err="1" smtClean="0"/>
              <a:t>Ischl</a:t>
            </a:r>
            <a:r>
              <a:rPr lang="hu-HU" dirty="0" smtClean="0"/>
              <a:t>-Kaiservilla</a:t>
            </a:r>
          </a:p>
          <a:p>
            <a:r>
              <a:rPr lang="hu-HU" dirty="0" err="1" smtClean="0"/>
              <a:t>Marmorschlössl</a:t>
            </a:r>
            <a:endParaRPr lang="hu-HU" dirty="0" smtClean="0"/>
          </a:p>
          <a:p>
            <a:r>
              <a:rPr lang="hu-HU" dirty="0" smtClean="0"/>
              <a:t>Villa von Franz Lehár</a:t>
            </a:r>
            <a:endParaRPr lang="hu-HU" dirty="0"/>
          </a:p>
        </p:txBody>
      </p:sp>
      <p:sp>
        <p:nvSpPr>
          <p:cNvPr id="5" name="AutoShape 3" descr="Képtalálat a következőre: „haus der kreuzschwestern gosau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99" y="4485219"/>
            <a:ext cx="2619375" cy="17526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548" y="284196"/>
            <a:ext cx="2324100" cy="19621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31" y="395992"/>
            <a:ext cx="2619375" cy="17430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007" y="2396187"/>
            <a:ext cx="2690217" cy="269021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7295" y="5343525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3.nap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660" y="192621"/>
            <a:ext cx="2466975" cy="1847850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Hallstadt-Salzbergwerk</a:t>
            </a:r>
            <a:endParaRPr lang="hu-HU" dirty="0" smtClean="0"/>
          </a:p>
          <a:p>
            <a:r>
              <a:rPr lang="hu-HU" dirty="0" err="1" smtClean="0"/>
              <a:t>Sazbergwerkseilbahn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5" y="3618443"/>
            <a:ext cx="2628900" cy="1743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2" y="289987"/>
            <a:ext cx="2466975" cy="18478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234" y="2381009"/>
            <a:ext cx="6563150" cy="163349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596" y="4368066"/>
            <a:ext cx="2209800" cy="20669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544" y="4464039"/>
            <a:ext cx="25431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4.nap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382" y="2179402"/>
            <a:ext cx="2262807" cy="3431509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Salzburg-</a:t>
            </a:r>
            <a:r>
              <a:rPr lang="hu-HU" dirty="0" err="1" smtClean="0"/>
              <a:t>Mozarts</a:t>
            </a:r>
            <a:r>
              <a:rPr lang="hu-HU" dirty="0" smtClean="0"/>
              <a:t> </a:t>
            </a:r>
            <a:r>
              <a:rPr lang="hu-HU" dirty="0" err="1" smtClean="0"/>
              <a:t>Geburtshaus</a:t>
            </a:r>
            <a:endParaRPr lang="hu-HU" dirty="0" smtClean="0"/>
          </a:p>
          <a:p>
            <a:r>
              <a:rPr lang="hu-HU" dirty="0" err="1" smtClean="0"/>
              <a:t>Innenstadt</a:t>
            </a:r>
            <a:endParaRPr lang="hu-HU" dirty="0" smtClean="0"/>
          </a:p>
          <a:p>
            <a:r>
              <a:rPr lang="hu-HU" dirty="0" err="1" smtClean="0"/>
              <a:t>Dom</a:t>
            </a:r>
            <a:endParaRPr lang="hu-HU" dirty="0" smtClean="0"/>
          </a:p>
          <a:p>
            <a:r>
              <a:rPr lang="hu-HU" dirty="0" err="1" smtClean="0"/>
              <a:t>Festung</a:t>
            </a:r>
            <a:r>
              <a:rPr lang="hu-HU" dirty="0" smtClean="0"/>
              <a:t> </a:t>
            </a:r>
            <a:r>
              <a:rPr lang="hu-HU" dirty="0" err="1" smtClean="0"/>
              <a:t>Hochensalzburg</a:t>
            </a:r>
            <a:endParaRPr lang="hu-HU" dirty="0" smtClean="0"/>
          </a:p>
          <a:p>
            <a:r>
              <a:rPr lang="hu-HU" dirty="0" err="1" smtClean="0"/>
              <a:t>Donauschiffsfahrt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17" y="4814844"/>
            <a:ext cx="2143125" cy="21431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256" y="380517"/>
            <a:ext cx="3211874" cy="239655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380517"/>
            <a:ext cx="2857500" cy="16002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355" y="5172075"/>
            <a:ext cx="2705100" cy="16859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19" y="2917878"/>
            <a:ext cx="3344946" cy="18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nap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63348"/>
            <a:ext cx="2857500" cy="1600200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Salzburg- </a:t>
            </a:r>
            <a:r>
              <a:rPr lang="hu-HU" dirty="0" err="1" smtClean="0"/>
              <a:t>Mirabellengarten</a:t>
            </a:r>
            <a:endParaRPr lang="hu-HU" dirty="0" smtClean="0"/>
          </a:p>
          <a:p>
            <a:r>
              <a:rPr lang="hu-HU" dirty="0" err="1" smtClean="0"/>
              <a:t>Hellbrunn-Wasserspiele</a:t>
            </a:r>
            <a:endParaRPr lang="hu-HU" dirty="0" smtClean="0"/>
          </a:p>
          <a:p>
            <a:r>
              <a:rPr lang="hu-HU" dirty="0" err="1" smtClean="0"/>
              <a:t>Tiergarten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232847"/>
            <a:ext cx="2857500" cy="1600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928" y="2063548"/>
            <a:ext cx="2619375" cy="17430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667" y="4750241"/>
            <a:ext cx="3124200" cy="14668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599" y="2358892"/>
            <a:ext cx="2676525" cy="17145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2" y="305542"/>
            <a:ext cx="2714625" cy="16859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6700" y="408997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nap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117" y="793754"/>
            <a:ext cx="3238500" cy="1409700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Dachstein-Reiseneishöhle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067" y="4869394"/>
            <a:ext cx="2543175" cy="18002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33" y="3269194"/>
            <a:ext cx="2857500" cy="16002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204" y="460379"/>
            <a:ext cx="2619375" cy="17430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267" y="2557995"/>
            <a:ext cx="2466975" cy="18478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7482" y="29122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Úton hazafelé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0259" y="1379096"/>
            <a:ext cx="4368335" cy="2896396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Hitler „SASFÉSZKE”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13" y="420226"/>
            <a:ext cx="2466975" cy="18478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38" y="3694643"/>
            <a:ext cx="2724150" cy="16764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708" y="474270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79</Words>
  <Application>Microsoft Office PowerPoint</Application>
  <PresentationFormat>Szélesvásznú</PresentationFormat>
  <Paragraphs>31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Algerian</vt:lpstr>
      <vt:lpstr>Arial</vt:lpstr>
      <vt:lpstr>Trebuchet MS</vt:lpstr>
      <vt:lpstr>Wingdings</vt:lpstr>
      <vt:lpstr>Wingdings 3</vt:lpstr>
      <vt:lpstr>Fazetta</vt:lpstr>
      <vt:lpstr>ANGOL-Német nyelvi tábor</vt:lpstr>
      <vt:lpstr>1.nap</vt:lpstr>
      <vt:lpstr>2. nap</vt:lpstr>
      <vt:lpstr>3.nap</vt:lpstr>
      <vt:lpstr>4.nap</vt:lpstr>
      <vt:lpstr>5. nap</vt:lpstr>
      <vt:lpstr>6. nap</vt:lpstr>
      <vt:lpstr>Úton hazafelé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Német nyelvi tábor</dc:title>
  <dc:creator>Szendrei-Fodor Nicolett</dc:creator>
  <cp:lastModifiedBy>Szendrei-Fodor Nicolett</cp:lastModifiedBy>
  <cp:revision>9</cp:revision>
  <dcterms:created xsi:type="dcterms:W3CDTF">2018-08-01T13:22:55Z</dcterms:created>
  <dcterms:modified xsi:type="dcterms:W3CDTF">2018-09-04T09:18:23Z</dcterms:modified>
</cp:coreProperties>
</file>